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2.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3.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4.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6.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48" r:id="rId21"/>
    <p:sldMasterId id="2147485162" r:id="rId22"/>
    <p:sldMasterId id="2147485194" r:id="rId23"/>
    <p:sldMasterId id="2147485241" r:id="rId24"/>
  </p:sldMasterIdLst>
  <p:notesMasterIdLst>
    <p:notesMasterId r:id="rId74"/>
  </p:notesMasterIdLst>
  <p:handoutMasterIdLst>
    <p:handoutMasterId r:id="rId75"/>
  </p:handoutMasterIdLst>
  <p:sldIdLst>
    <p:sldId id="1619" r:id="rId25"/>
    <p:sldId id="1620" r:id="rId26"/>
    <p:sldId id="1621" r:id="rId27"/>
    <p:sldId id="1496" r:id="rId28"/>
    <p:sldId id="1497" r:id="rId29"/>
    <p:sldId id="1585" r:id="rId30"/>
    <p:sldId id="1491" r:id="rId31"/>
    <p:sldId id="1541" r:id="rId32"/>
    <p:sldId id="1490" r:id="rId33"/>
    <p:sldId id="1530" r:id="rId34"/>
    <p:sldId id="1498" r:id="rId35"/>
    <p:sldId id="1622" r:id="rId36"/>
    <p:sldId id="1626" r:id="rId37"/>
    <p:sldId id="1627" r:id="rId38"/>
    <p:sldId id="1625" r:id="rId39"/>
    <p:sldId id="1629" r:id="rId40"/>
    <p:sldId id="1605" r:id="rId41"/>
    <p:sldId id="1631" r:id="rId42"/>
    <p:sldId id="1632" r:id="rId43"/>
    <p:sldId id="1593" r:id="rId44"/>
    <p:sldId id="1551" r:id="rId45"/>
    <p:sldId id="1552" r:id="rId46"/>
    <p:sldId id="1546" r:id="rId47"/>
    <p:sldId id="1645" r:id="rId48"/>
    <p:sldId id="1608" r:id="rId49"/>
    <p:sldId id="1594" r:id="rId50"/>
    <p:sldId id="1559" r:id="rId51"/>
    <p:sldId id="1581" r:id="rId52"/>
    <p:sldId id="1582" r:id="rId53"/>
    <p:sldId id="1521" r:id="rId54"/>
    <p:sldId id="1583" r:id="rId55"/>
    <p:sldId id="1522" r:id="rId56"/>
    <p:sldId id="1575" r:id="rId57"/>
    <p:sldId id="1576" r:id="rId58"/>
    <p:sldId id="1578" r:id="rId59"/>
    <p:sldId id="1579" r:id="rId60"/>
    <p:sldId id="1484" r:id="rId61"/>
    <p:sldId id="1607" r:id="rId62"/>
    <p:sldId id="1633" r:id="rId63"/>
    <p:sldId id="1634" r:id="rId64"/>
    <p:sldId id="1635" r:id="rId65"/>
    <p:sldId id="1636" r:id="rId66"/>
    <p:sldId id="1637" r:id="rId67"/>
    <p:sldId id="1638" r:id="rId68"/>
    <p:sldId id="1639" r:id="rId69"/>
    <p:sldId id="1640" r:id="rId70"/>
    <p:sldId id="1641" r:id="rId71"/>
    <p:sldId id="1642" r:id="rId72"/>
    <p:sldId id="1643" r:id="rId73"/>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88343" autoAdjust="0"/>
  </p:normalViewPr>
  <p:slideViewPr>
    <p:cSldViewPr snapToGrid="0">
      <p:cViewPr varScale="1">
        <p:scale>
          <a:sx n="60" d="100"/>
          <a:sy n="60" d="100"/>
        </p:scale>
        <p:origin x="64" y="244"/>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14.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slide" Target="slides/slide44.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4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5.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7.xml"/><Relationship Id="rId10" Type="http://schemas.openxmlformats.org/officeDocument/2006/relationships/slideMaster" Target="slideMasters/slideMaster3.xml"/><Relationship Id="rId19" Type="http://schemas.openxmlformats.org/officeDocument/2006/relationships/slideMaster" Target="slideMasters/slideMaster12.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27.xml"/><Relationship Id="rId72" Type="http://schemas.openxmlformats.org/officeDocument/2006/relationships/slide" Target="slides/slide48.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1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5/11/2016 8:16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5/11/2016 8:16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5/11/2016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15</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16</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5/11/2016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5/11/2016 8:16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27</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5/11/2016 8:16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28</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5/11/2016 8:16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29</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5/11/2016 8:16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30</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5/11/2016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41</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5/11/2016 8:16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5/11/2016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5/11/2016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5/11/2016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5/11/2016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5/11/2016 8:18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5/11/2016 8:16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9.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3.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theme" Target="../theme/theme10.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1.xml"/><Relationship Id="rId1" Type="http://schemas.openxmlformats.org/officeDocument/2006/relationships/slideLayout" Target="../slideLayouts/slideLayout2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9" Type="http://schemas.openxmlformats.org/officeDocument/2006/relationships/image" Target="../media/image17.png"/><Relationship Id="rId3" Type="http://schemas.openxmlformats.org/officeDocument/2006/relationships/slideLayout" Target="../slideLayouts/slideLayout228.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1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 Type="http://schemas.openxmlformats.org/officeDocument/2006/relationships/slideLayout" Target="../slideLayouts/slideLayout265.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image" Target="../media/image17.png"/><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theme" Target="../theme/theme13.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5.xml"/><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14.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image" Target="../media/image17.png"/><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10" Type="http://schemas.openxmlformats.org/officeDocument/2006/relationships/slideLayout" Target="../slideLayouts/slideLayout318.xml"/><Relationship Id="rId19" Type="http://schemas.openxmlformats.org/officeDocument/2006/relationships/theme" Target="../theme/theme15.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34" Type="http://schemas.openxmlformats.org/officeDocument/2006/relationships/image" Target="../media/image115.png"/><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theme" Target="../theme/theme1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image" Target="../media/image2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6.xml"/><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3" Type="http://schemas.openxmlformats.org/officeDocument/2006/relationships/slideLayout" Target="../slideLayouts/slideLayout361.xml"/><Relationship Id="rId21" Type="http://schemas.openxmlformats.org/officeDocument/2006/relationships/slideLayout" Target="../slideLayouts/slideLayout379.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image" Target="../media/image17.png"/><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7.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33.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6.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image" Target="../media/image33.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theme" Target="../theme/theme8.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34" Type="http://schemas.openxmlformats.org/officeDocument/2006/relationships/slideLayout" Target="../slideLayouts/slideLayout204.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38" Type="http://schemas.openxmlformats.org/officeDocument/2006/relationships/image" Target="../media/image17.png"/><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37" Type="http://schemas.openxmlformats.org/officeDocument/2006/relationships/theme" Target="../theme/theme9.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slideLayout" Target="../slideLayouts/slideLayout206.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5/11/2016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3" r:id="rId29"/>
    <p:sldLayoutId id="214748523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10.xml.rels><?xml version="1.0" encoding="UTF-8" standalone="yes"?>
<Relationships xmlns="http://schemas.openxmlformats.org/package/2006/relationships"><Relationship Id="rId8" Type="http://schemas.openxmlformats.org/officeDocument/2006/relationships/image" Target="../media/image131.jpeg"/><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jpeg"/><Relationship Id="rId3" Type="http://schemas.openxmlformats.org/officeDocument/2006/relationships/image" Target="../media/image126.jpg"/><Relationship Id="rId21" Type="http://schemas.openxmlformats.org/officeDocument/2006/relationships/image" Target="../media/image144.jpeg"/><Relationship Id="rId7" Type="http://schemas.openxmlformats.org/officeDocument/2006/relationships/image" Target="../media/image130.emf"/><Relationship Id="rId12" Type="http://schemas.openxmlformats.org/officeDocument/2006/relationships/image" Target="../media/image135.png"/><Relationship Id="rId17" Type="http://schemas.openxmlformats.org/officeDocument/2006/relationships/image" Target="../media/image140.jpg"/><Relationship Id="rId25" Type="http://schemas.openxmlformats.org/officeDocument/2006/relationships/image" Target="../media/image148.jpeg"/><Relationship Id="rId2" Type="http://schemas.openxmlformats.org/officeDocument/2006/relationships/notesSlide" Target="../notesSlides/notesSlide6.xml"/><Relationship Id="rId16" Type="http://schemas.openxmlformats.org/officeDocument/2006/relationships/image" Target="../media/image139.png"/><Relationship Id="rId20" Type="http://schemas.openxmlformats.org/officeDocument/2006/relationships/image" Target="../media/image143.jpeg"/><Relationship Id="rId29" Type="http://schemas.openxmlformats.org/officeDocument/2006/relationships/image" Target="../media/image152.jpeg"/><Relationship Id="rId1" Type="http://schemas.openxmlformats.org/officeDocument/2006/relationships/slideLayout" Target="../slideLayouts/slideLayout225.xml"/><Relationship Id="rId6" Type="http://schemas.openxmlformats.org/officeDocument/2006/relationships/image" Target="../media/image129.jp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5.jpeg"/><Relationship Id="rId5" Type="http://schemas.openxmlformats.org/officeDocument/2006/relationships/image" Target="../media/image128.jpg"/><Relationship Id="rId15" Type="http://schemas.openxmlformats.org/officeDocument/2006/relationships/image" Target="../media/image138.png"/><Relationship Id="rId23" Type="http://schemas.openxmlformats.org/officeDocument/2006/relationships/image" Target="../media/image146.jpeg"/><Relationship Id="rId28" Type="http://schemas.openxmlformats.org/officeDocument/2006/relationships/image" Target="../media/image151.png"/><Relationship Id="rId10" Type="http://schemas.openxmlformats.org/officeDocument/2006/relationships/image" Target="../media/image133.png"/><Relationship Id="rId19" Type="http://schemas.openxmlformats.org/officeDocument/2006/relationships/image" Target="../media/image142.jpeg"/><Relationship Id="rId31" Type="http://schemas.openxmlformats.org/officeDocument/2006/relationships/image" Target="../media/image154.png"/><Relationship Id="rId4" Type="http://schemas.openxmlformats.org/officeDocument/2006/relationships/image" Target="../media/image127.jpg"/><Relationship Id="rId9" Type="http://schemas.openxmlformats.org/officeDocument/2006/relationships/image" Target="../media/image132.png"/><Relationship Id="rId14" Type="http://schemas.openxmlformats.org/officeDocument/2006/relationships/image" Target="../media/image137.jpeg"/><Relationship Id="rId22" Type="http://schemas.openxmlformats.org/officeDocument/2006/relationships/image" Target="../media/image145.jpeg"/><Relationship Id="rId27" Type="http://schemas.openxmlformats.org/officeDocument/2006/relationships/image" Target="../media/image150.png"/><Relationship Id="rId30" Type="http://schemas.openxmlformats.org/officeDocument/2006/relationships/image" Target="../media/image1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3.xml"/></Relationships>
</file>

<file path=ppt/slides/_rels/slide1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157.emf"/><Relationship Id="rId2" Type="http://schemas.openxmlformats.org/officeDocument/2006/relationships/notesSlide" Target="../notesSlides/notesSlide8.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13.xml"/><Relationship Id="rId6" Type="http://schemas.openxmlformats.org/officeDocument/2006/relationships/image" Target="../media/image53.png"/><Relationship Id="rId11" Type="http://schemas.openxmlformats.org/officeDocument/2006/relationships/image" Target="../media/image156.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9.xml"/><Relationship Id="rId1" Type="http://schemas.openxmlformats.org/officeDocument/2006/relationships/slideLayout" Target="../slideLayouts/slideLayout222.xml"/></Relationships>
</file>

<file path=ppt/slides/_rels/slide1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10.xml"/><Relationship Id="rId1" Type="http://schemas.openxmlformats.org/officeDocument/2006/relationships/slideLayout" Target="../slideLayouts/slideLayout22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1.xml"/></Relationships>
</file>

<file path=ppt/slides/_rels/slide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xml"/><Relationship Id="rId1" Type="http://schemas.openxmlformats.org/officeDocument/2006/relationships/slideLayout" Target="../slideLayouts/slideLayout224.xml"/></Relationships>
</file>

<file path=ppt/slides/_rels/slide17.x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image" Target="../media/image83.png"/><Relationship Id="rId3" Type="http://schemas.openxmlformats.org/officeDocument/2006/relationships/image" Target="../media/image121.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13.xml"/><Relationship Id="rId16" Type="http://schemas.openxmlformats.org/officeDocument/2006/relationships/image" Target="../media/image60.png"/><Relationship Id="rId1" Type="http://schemas.openxmlformats.org/officeDocument/2006/relationships/slideLayout" Target="../slideLayouts/slideLayout213.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0.png"/><Relationship Id="rId9" Type="http://schemas.openxmlformats.org/officeDocument/2006/relationships/image" Target="../media/image68.png"/><Relationship Id="rId14" Type="http://schemas.openxmlformats.org/officeDocument/2006/relationships/image" Target="../media/image82.png"/></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8.png"/><Relationship Id="rId7" Type="http://schemas.openxmlformats.org/officeDocument/2006/relationships/image" Target="../media/image170.png"/><Relationship Id="rId2" Type="http://schemas.openxmlformats.org/officeDocument/2006/relationships/notesSlide" Target="../notesSlides/notesSlide14.xml"/><Relationship Id="rId1" Type="http://schemas.openxmlformats.org/officeDocument/2006/relationships/slideLayout" Target="../slideLayouts/slideLayout169.xml"/><Relationship Id="rId6" Type="http://schemas.microsoft.com/office/2007/relationships/hdphoto" Target="../media/hdphoto3.wdp"/><Relationship Id="rId5" Type="http://schemas.openxmlformats.org/officeDocument/2006/relationships/image" Target="../media/image169.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170.xml"/><Relationship Id="rId6" Type="http://schemas.openxmlformats.org/officeDocument/2006/relationships/image" Target="../media/image174.png"/><Relationship Id="rId5" Type="http://schemas.openxmlformats.org/officeDocument/2006/relationships/image" Target="../media/image173.png"/><Relationship Id="rId10" Type="http://schemas.microsoft.com/office/2007/relationships/hdphoto" Target="../media/hdphoto5.wdp"/><Relationship Id="rId4" Type="http://schemas.openxmlformats.org/officeDocument/2006/relationships/image" Target="../media/image172.png"/><Relationship Id="rId9" Type="http://schemas.openxmlformats.org/officeDocument/2006/relationships/image" Target="../media/image1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0.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78.emf"/><Relationship Id="rId3" Type="http://schemas.openxmlformats.org/officeDocument/2006/relationships/image" Target="../media/image121.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13.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0.png"/><Relationship Id="rId9" Type="http://schemas.openxmlformats.org/officeDocument/2006/relationships/image" Target="../media/image72.png"/><Relationship Id="rId1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image" Target="../media/image180.emf"/><Relationship Id="rId7" Type="http://schemas.openxmlformats.org/officeDocument/2006/relationships/image" Target="../media/image184.emf"/><Relationship Id="rId2" Type="http://schemas.openxmlformats.org/officeDocument/2006/relationships/image" Target="../media/image179.emf"/><Relationship Id="rId1" Type="http://schemas.openxmlformats.org/officeDocument/2006/relationships/slideLayout" Target="../slideLayouts/slideLayout217.xml"/><Relationship Id="rId6" Type="http://schemas.openxmlformats.org/officeDocument/2006/relationships/image" Target="../media/image183.emf"/><Relationship Id="rId5" Type="http://schemas.openxmlformats.org/officeDocument/2006/relationships/image" Target="../media/image182.emf"/><Relationship Id="rId10" Type="http://schemas.openxmlformats.org/officeDocument/2006/relationships/image" Target="../media/image187.emf"/><Relationship Id="rId4" Type="http://schemas.openxmlformats.org/officeDocument/2006/relationships/image" Target="../media/image181.emf"/><Relationship Id="rId9" Type="http://schemas.openxmlformats.org/officeDocument/2006/relationships/image" Target="../media/image186.emf"/></Relationships>
</file>

<file path=ppt/slides/_rels/slide22.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emf"/><Relationship Id="rId1" Type="http://schemas.openxmlformats.org/officeDocument/2006/relationships/slideLayout" Target="../slideLayouts/slideLayout217.xml"/><Relationship Id="rId6" Type="http://schemas.openxmlformats.org/officeDocument/2006/relationships/image" Target="../media/image179.emf"/><Relationship Id="rId5" Type="http://schemas.openxmlformats.org/officeDocument/2006/relationships/image" Target="../media/image183.emf"/><Relationship Id="rId4" Type="http://schemas.openxmlformats.org/officeDocument/2006/relationships/image" Target="../media/image182.emf"/></Relationships>
</file>

<file path=ppt/slides/_rels/slide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emf"/><Relationship Id="rId1" Type="http://schemas.openxmlformats.org/officeDocument/2006/relationships/slideLayout" Target="../slideLayouts/slideLayout197.xml"/></Relationships>
</file>

<file path=ppt/slides/_rels/slide24.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emf"/><Relationship Id="rId2" Type="http://schemas.openxmlformats.org/officeDocument/2006/relationships/notesSlide" Target="../notesSlides/notesSlide17.xml"/><Relationship Id="rId1" Type="http://schemas.openxmlformats.org/officeDocument/2006/relationships/slideLayout" Target="../slideLayouts/slideLayout365.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9" Type="http://schemas.openxmlformats.org/officeDocument/2006/relationships/image" Target="../media/image196.png"/></Relationships>
</file>

<file path=ppt/slides/_rels/slide25.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18.xml"/><Relationship Id="rId1" Type="http://schemas.openxmlformats.org/officeDocument/2006/relationships/slideLayout" Target="../slideLayouts/slideLayout206.xml"/></Relationships>
</file>

<file path=ppt/slides/_rels/slide26.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199.emf"/><Relationship Id="rId2" Type="http://schemas.openxmlformats.org/officeDocument/2006/relationships/notesSlide" Target="../notesSlides/notesSlide19.xml"/><Relationship Id="rId1" Type="http://schemas.openxmlformats.org/officeDocument/2006/relationships/slideLayout" Target="../slideLayouts/slideLayout213.xml"/><Relationship Id="rId6" Type="http://schemas.openxmlformats.org/officeDocument/2006/relationships/image" Target="../media/image198.emf"/><Relationship Id="rId5" Type="http://schemas.openxmlformats.org/officeDocument/2006/relationships/image" Target="../media/image64.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image" Target="../media/image188.emf"/><Relationship Id="rId7" Type="http://schemas.openxmlformats.org/officeDocument/2006/relationships/image" Target="../media/image203.emf"/><Relationship Id="rId2" Type="http://schemas.openxmlformats.org/officeDocument/2006/relationships/notesSlide" Target="../notesSlides/notesSlide20.xml"/><Relationship Id="rId1" Type="http://schemas.openxmlformats.org/officeDocument/2006/relationships/slideLayout" Target="../slideLayouts/slideLayout197.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2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4.xml"/></Relationships>
</file>

<file path=ppt/slides/_rels/slide30.xml.rels><?xml version="1.0" encoding="UTF-8" standalone="yes"?>
<Relationships xmlns="http://schemas.openxmlformats.org/package/2006/relationships"><Relationship Id="rId8" Type="http://schemas.openxmlformats.org/officeDocument/2006/relationships/image" Target="../media/image212.jpg"/><Relationship Id="rId13" Type="http://schemas.openxmlformats.org/officeDocument/2006/relationships/image" Target="../media/image217.png"/><Relationship Id="rId18" Type="http://schemas.openxmlformats.org/officeDocument/2006/relationships/image" Target="../media/image222.jpg"/><Relationship Id="rId26" Type="http://schemas.openxmlformats.org/officeDocument/2006/relationships/image" Target="../media/image230.png"/><Relationship Id="rId3" Type="http://schemas.openxmlformats.org/officeDocument/2006/relationships/image" Target="../media/image207.jpg"/><Relationship Id="rId21" Type="http://schemas.openxmlformats.org/officeDocument/2006/relationships/image" Target="../media/image225.jp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5" Type="http://schemas.openxmlformats.org/officeDocument/2006/relationships/image" Target="../media/image229.png"/><Relationship Id="rId2" Type="http://schemas.openxmlformats.org/officeDocument/2006/relationships/notesSlide" Target="../notesSlides/notesSlide23.xml"/><Relationship Id="rId16" Type="http://schemas.openxmlformats.org/officeDocument/2006/relationships/image" Target="../media/image220.png"/><Relationship Id="rId20" Type="http://schemas.openxmlformats.org/officeDocument/2006/relationships/image" Target="../media/image224.png"/><Relationship Id="rId29" Type="http://schemas.openxmlformats.org/officeDocument/2006/relationships/image" Target="../media/image233.jpeg"/><Relationship Id="rId1" Type="http://schemas.openxmlformats.org/officeDocument/2006/relationships/slideLayout" Target="../slideLayouts/slideLayout186.xml"/><Relationship Id="rId6" Type="http://schemas.openxmlformats.org/officeDocument/2006/relationships/image" Target="../media/image210.jpg"/><Relationship Id="rId11" Type="http://schemas.openxmlformats.org/officeDocument/2006/relationships/image" Target="../media/image215.jpg"/><Relationship Id="rId24" Type="http://schemas.openxmlformats.org/officeDocument/2006/relationships/image" Target="../media/image228.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227.png"/><Relationship Id="rId28" Type="http://schemas.openxmlformats.org/officeDocument/2006/relationships/image" Target="../media/image232.jpeg"/><Relationship Id="rId10" Type="http://schemas.openxmlformats.org/officeDocument/2006/relationships/image" Target="../media/image214.jpg"/><Relationship Id="rId19" Type="http://schemas.openxmlformats.org/officeDocument/2006/relationships/image" Target="../media/image223.png"/><Relationship Id="rId4" Type="http://schemas.openxmlformats.org/officeDocument/2006/relationships/image" Target="../media/image208.jpg"/><Relationship Id="rId9" Type="http://schemas.openxmlformats.org/officeDocument/2006/relationships/image" Target="../media/image213.png"/><Relationship Id="rId14" Type="http://schemas.openxmlformats.org/officeDocument/2006/relationships/image" Target="../media/image218.jpg"/><Relationship Id="rId22" Type="http://schemas.openxmlformats.org/officeDocument/2006/relationships/image" Target="../media/image226.png"/><Relationship Id="rId27" Type="http://schemas.openxmlformats.org/officeDocument/2006/relationships/image" Target="../media/image231.png"/><Relationship Id="rId30" Type="http://schemas.openxmlformats.org/officeDocument/2006/relationships/image" Target="../media/image154.png"/></Relationships>
</file>

<file path=ppt/slides/_rels/slide31.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3.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3" Type="http://schemas.openxmlformats.org/officeDocument/2006/relationships/image" Target="../media/image188.emf"/><Relationship Id="rId7" Type="http://schemas.openxmlformats.org/officeDocument/2006/relationships/image" Target="../media/image237.png"/><Relationship Id="rId12" Type="http://schemas.openxmlformats.org/officeDocument/2006/relationships/image" Target="../media/image242.emf"/><Relationship Id="rId2" Type="http://schemas.openxmlformats.org/officeDocument/2006/relationships/notesSlide" Target="../notesSlides/notesSlide24.xml"/><Relationship Id="rId1" Type="http://schemas.openxmlformats.org/officeDocument/2006/relationships/slideLayout" Target="../slideLayouts/slideLayout289.xml"/><Relationship Id="rId6" Type="http://schemas.openxmlformats.org/officeDocument/2006/relationships/image" Target="../media/image236.png"/><Relationship Id="rId11" Type="http://schemas.openxmlformats.org/officeDocument/2006/relationships/image" Target="../media/image241.emf"/><Relationship Id="rId5" Type="http://schemas.openxmlformats.org/officeDocument/2006/relationships/image" Target="../media/image235.emf"/><Relationship Id="rId15" Type="http://schemas.openxmlformats.org/officeDocument/2006/relationships/image" Target="../media/image245.png"/><Relationship Id="rId10" Type="http://schemas.openxmlformats.org/officeDocument/2006/relationships/image" Target="../media/image240.emf"/><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s>
</file>

<file path=ppt/slides/_rels/slide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5.xml"/><Relationship Id="rId1" Type="http://schemas.openxmlformats.org/officeDocument/2006/relationships/slideLayout" Target="../slideLayouts/slideLayout304.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6.xml"/><Relationship Id="rId1" Type="http://schemas.openxmlformats.org/officeDocument/2006/relationships/slideLayout" Target="../slideLayouts/slideLayout304.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3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7.xml"/><Relationship Id="rId1" Type="http://schemas.openxmlformats.org/officeDocument/2006/relationships/slideLayout" Target="../slideLayouts/slideLayout304.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37.xml.rels><?xml version="1.0" encoding="UTF-8" standalone="yes"?>
<Relationships xmlns="http://schemas.openxmlformats.org/package/2006/relationships"><Relationship Id="rId8" Type="http://schemas.openxmlformats.org/officeDocument/2006/relationships/image" Target="../media/image258.jpg"/><Relationship Id="rId13" Type="http://schemas.openxmlformats.org/officeDocument/2006/relationships/image" Target="../media/image263.jpg"/><Relationship Id="rId18" Type="http://schemas.openxmlformats.org/officeDocument/2006/relationships/image" Target="../media/image268.png"/><Relationship Id="rId26" Type="http://schemas.openxmlformats.org/officeDocument/2006/relationships/image" Target="../media/image275.jpeg"/><Relationship Id="rId3" Type="http://schemas.openxmlformats.org/officeDocument/2006/relationships/image" Target="../media/image253.gif"/><Relationship Id="rId21" Type="http://schemas.openxmlformats.org/officeDocument/2006/relationships/image" Target="../media/image270.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67.jpg"/><Relationship Id="rId25" Type="http://schemas.openxmlformats.org/officeDocument/2006/relationships/image" Target="../media/image274.png"/><Relationship Id="rId2" Type="http://schemas.openxmlformats.org/officeDocument/2006/relationships/image" Target="../media/image252.png"/><Relationship Id="rId16" Type="http://schemas.openxmlformats.org/officeDocument/2006/relationships/image" Target="../media/image266.png"/><Relationship Id="rId20" Type="http://schemas.openxmlformats.org/officeDocument/2006/relationships/image" Target="../media/image127.jpg"/><Relationship Id="rId29" Type="http://schemas.openxmlformats.org/officeDocument/2006/relationships/image" Target="../media/image277.jpeg"/><Relationship Id="rId1" Type="http://schemas.openxmlformats.org/officeDocument/2006/relationships/slideLayout" Target="../slideLayouts/slideLayout186.xml"/><Relationship Id="rId6" Type="http://schemas.openxmlformats.org/officeDocument/2006/relationships/image" Target="../media/image256.png"/><Relationship Id="rId11" Type="http://schemas.openxmlformats.org/officeDocument/2006/relationships/image" Target="../media/image261.png"/><Relationship Id="rId24" Type="http://schemas.openxmlformats.org/officeDocument/2006/relationships/image" Target="../media/image273.png"/><Relationship Id="rId5" Type="http://schemas.openxmlformats.org/officeDocument/2006/relationships/image" Target="../media/image255.png"/><Relationship Id="rId15" Type="http://schemas.openxmlformats.org/officeDocument/2006/relationships/image" Target="../media/image265.png"/><Relationship Id="rId23" Type="http://schemas.openxmlformats.org/officeDocument/2006/relationships/image" Target="../media/image272.png"/><Relationship Id="rId28" Type="http://schemas.openxmlformats.org/officeDocument/2006/relationships/image" Target="../media/image276.jpg"/><Relationship Id="rId10" Type="http://schemas.openxmlformats.org/officeDocument/2006/relationships/image" Target="../media/image260.jpg"/><Relationship Id="rId19" Type="http://schemas.openxmlformats.org/officeDocument/2006/relationships/image" Target="../media/image269.jpeg"/><Relationship Id="rId4" Type="http://schemas.openxmlformats.org/officeDocument/2006/relationships/image" Target="../media/image254.png"/><Relationship Id="rId9" Type="http://schemas.openxmlformats.org/officeDocument/2006/relationships/image" Target="../media/image259.png"/><Relationship Id="rId14" Type="http://schemas.openxmlformats.org/officeDocument/2006/relationships/image" Target="../media/image264.jpg"/><Relationship Id="rId22" Type="http://schemas.openxmlformats.org/officeDocument/2006/relationships/image" Target="../media/image271.png"/><Relationship Id="rId27" Type="http://schemas.openxmlformats.org/officeDocument/2006/relationships/image" Target="../media/image153.png"/></Relationships>
</file>

<file path=ppt/slides/_rels/slide38.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7.xml"/><Relationship Id="rId7" Type="http://schemas.openxmlformats.org/officeDocument/2006/relationships/image" Target="../media/image279.emf"/><Relationship Id="rId12" Type="http://schemas.openxmlformats.org/officeDocument/2006/relationships/image" Target="../media/image281.png"/><Relationship Id="rId2" Type="http://schemas.openxmlformats.org/officeDocument/2006/relationships/customXml" Target="../../customXml/item3.xml"/><Relationship Id="rId1" Type="http://schemas.openxmlformats.org/officeDocument/2006/relationships/customXml" Target="../../customXml/item4.xml"/><Relationship Id="rId6" Type="http://schemas.openxmlformats.org/officeDocument/2006/relationships/image" Target="../media/image278.emf"/><Relationship Id="rId11" Type="http://schemas.openxmlformats.org/officeDocument/2006/relationships/image" Target="../media/image280.emf"/><Relationship Id="rId5" Type="http://schemas.openxmlformats.org/officeDocument/2006/relationships/notesSlide" Target="../notesSlides/notesSlide28.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29.xml"/><Relationship Id="rId7" Type="http://schemas.openxmlformats.org/officeDocument/2006/relationships/image" Target="../media/image283.emf"/><Relationship Id="rId2" Type="http://schemas.openxmlformats.org/officeDocument/2006/relationships/slideLayout" Target="../slideLayouts/slideLayout217.xml"/><Relationship Id="rId1" Type="http://schemas.openxmlformats.org/officeDocument/2006/relationships/customXml" Target="../../customXml/item1.xml"/><Relationship Id="rId6" Type="http://schemas.openxmlformats.org/officeDocument/2006/relationships/image" Target="../media/image47.png"/><Relationship Id="rId5" Type="http://schemas.openxmlformats.org/officeDocument/2006/relationships/image" Target="../media/image282.emf"/><Relationship Id="rId10" Type="http://schemas.openxmlformats.org/officeDocument/2006/relationships/image" Target="../media/image285.png"/><Relationship Id="rId4" Type="http://schemas.openxmlformats.org/officeDocument/2006/relationships/image" Target="../media/image25.png"/><Relationship Id="rId9" Type="http://schemas.openxmlformats.org/officeDocument/2006/relationships/image" Target="../media/image284.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286.png"/></Relationships>
</file>

<file path=ppt/slides/_rels/slide43.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7.png"/><Relationship Id="rId3" Type="http://schemas.openxmlformats.org/officeDocument/2006/relationships/image" Target="../media/image287.png"/><Relationship Id="rId7" Type="http://schemas.openxmlformats.org/officeDocument/2006/relationships/image" Target="../media/image291.png"/><Relationship Id="rId12" Type="http://schemas.openxmlformats.org/officeDocument/2006/relationships/image" Target="../media/image296.png"/><Relationship Id="rId2" Type="http://schemas.openxmlformats.org/officeDocument/2006/relationships/notesSlide" Target="../notesSlides/notesSlide31.xml"/><Relationship Id="rId16" Type="http://schemas.openxmlformats.org/officeDocument/2006/relationships/image" Target="../media/image300.png"/><Relationship Id="rId1" Type="http://schemas.openxmlformats.org/officeDocument/2006/relationships/slideLayout" Target="../slideLayouts/slideLayout83.xml"/><Relationship Id="rId6" Type="http://schemas.openxmlformats.org/officeDocument/2006/relationships/image" Target="../media/image290.png"/><Relationship Id="rId11" Type="http://schemas.openxmlformats.org/officeDocument/2006/relationships/image" Target="../media/image295.png"/><Relationship Id="rId5" Type="http://schemas.openxmlformats.org/officeDocument/2006/relationships/image" Target="../media/image289.png"/><Relationship Id="rId15" Type="http://schemas.openxmlformats.org/officeDocument/2006/relationships/image" Target="../media/image29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298.pn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01.png"/><Relationship Id="rId7" Type="http://schemas.openxmlformats.org/officeDocument/2006/relationships/image" Target="../media/image304.png"/><Relationship Id="rId12" Type="http://schemas.openxmlformats.org/officeDocument/2006/relationships/image" Target="../media/image307.png"/><Relationship Id="rId2" Type="http://schemas.openxmlformats.org/officeDocument/2006/relationships/notesSlide" Target="../notesSlides/notesSlide32.xml"/><Relationship Id="rId1" Type="http://schemas.openxmlformats.org/officeDocument/2006/relationships/slideLayout" Target="../slideLayouts/slideLayout83.xml"/><Relationship Id="rId6" Type="http://schemas.openxmlformats.org/officeDocument/2006/relationships/image" Target="../media/image303.png"/><Relationship Id="rId11" Type="http://schemas.openxmlformats.org/officeDocument/2006/relationships/image" Target="../media/image306.png"/><Relationship Id="rId5" Type="http://schemas.openxmlformats.org/officeDocument/2006/relationships/image" Target="../media/image283.emf"/><Relationship Id="rId10" Type="http://schemas.openxmlformats.org/officeDocument/2006/relationships/image" Target="../media/image305.png"/><Relationship Id="rId4" Type="http://schemas.openxmlformats.org/officeDocument/2006/relationships/image" Target="../media/image302.png"/><Relationship Id="rId9"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308.emf"/><Relationship Id="rId2" Type="http://schemas.openxmlformats.org/officeDocument/2006/relationships/notesSlide" Target="../notesSlides/notesSlide33.xml"/><Relationship Id="rId1" Type="http://schemas.openxmlformats.org/officeDocument/2006/relationships/slideLayout" Target="../slideLayouts/slideLayout95.xml"/><Relationship Id="rId6" Type="http://schemas.openxmlformats.org/officeDocument/2006/relationships/image" Target="../media/image25.png"/><Relationship Id="rId5" Type="http://schemas.openxmlformats.org/officeDocument/2006/relationships/image" Target="../media/image310.emf"/><Relationship Id="rId4" Type="http://schemas.openxmlformats.org/officeDocument/2006/relationships/image" Target="../media/image309.emf"/></Relationships>
</file>

<file path=ppt/slides/_rels/slide46.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308.emf"/><Relationship Id="rId7" Type="http://schemas.openxmlformats.org/officeDocument/2006/relationships/image" Target="../media/image311.emf"/><Relationship Id="rId12" Type="http://schemas.openxmlformats.org/officeDocument/2006/relationships/image" Target="../media/image315.png"/><Relationship Id="rId2" Type="http://schemas.openxmlformats.org/officeDocument/2006/relationships/notesSlide" Target="../notesSlides/notesSlide34.xml"/><Relationship Id="rId1" Type="http://schemas.openxmlformats.org/officeDocument/2006/relationships/slideLayout" Target="../slideLayouts/slideLayout95.xml"/><Relationship Id="rId6" Type="http://schemas.openxmlformats.org/officeDocument/2006/relationships/image" Target="../media/image197.emf"/><Relationship Id="rId11" Type="http://schemas.openxmlformats.org/officeDocument/2006/relationships/image" Target="../media/image314.png"/><Relationship Id="rId5" Type="http://schemas.openxmlformats.org/officeDocument/2006/relationships/image" Target="../media/image310.emf"/><Relationship Id="rId10" Type="http://schemas.openxmlformats.org/officeDocument/2006/relationships/image" Target="../media/image313.emf"/><Relationship Id="rId4" Type="http://schemas.openxmlformats.org/officeDocument/2006/relationships/image" Target="../media/image309.emf"/><Relationship Id="rId9" Type="http://schemas.microsoft.com/office/2007/relationships/hdphoto" Target="../media/hdphoto6.wdp"/></Relationships>
</file>

<file path=ppt/slides/_rels/slide47.xml.rels><?xml version="1.0" encoding="UTF-8" standalone="yes"?>
<Relationships xmlns="http://schemas.openxmlformats.org/package/2006/relationships"><Relationship Id="rId8" Type="http://schemas.openxmlformats.org/officeDocument/2006/relationships/image" Target="../media/image313.emf"/><Relationship Id="rId3" Type="http://schemas.openxmlformats.org/officeDocument/2006/relationships/image" Target="../media/image197.emf"/><Relationship Id="rId7" Type="http://schemas.openxmlformats.org/officeDocument/2006/relationships/image" Target="../media/image316.emf"/><Relationship Id="rId2" Type="http://schemas.openxmlformats.org/officeDocument/2006/relationships/notesSlide" Target="../notesSlides/notesSlide35.xml"/><Relationship Id="rId1" Type="http://schemas.openxmlformats.org/officeDocument/2006/relationships/slideLayout" Target="../slideLayouts/slideLayout100.xml"/><Relationship Id="rId6" Type="http://schemas.openxmlformats.org/officeDocument/2006/relationships/image" Target="../media/image310.emf"/><Relationship Id="rId5" Type="http://schemas.openxmlformats.org/officeDocument/2006/relationships/image" Target="../media/image309.emf"/><Relationship Id="rId4" Type="http://schemas.openxmlformats.org/officeDocument/2006/relationships/image" Target="../media/image308.emf"/></Relationships>
</file>

<file path=ppt/slides/_rels/slide48.xml.rels><?xml version="1.0" encoding="UTF-8" standalone="yes"?>
<Relationships xmlns="http://schemas.openxmlformats.org/package/2006/relationships"><Relationship Id="rId3" Type="http://schemas.openxmlformats.org/officeDocument/2006/relationships/image" Target="../media/image318.emf"/><Relationship Id="rId2" Type="http://schemas.openxmlformats.org/officeDocument/2006/relationships/image" Target="../media/image317.emf"/><Relationship Id="rId1" Type="http://schemas.openxmlformats.org/officeDocument/2006/relationships/slideLayout" Target="../slideLayouts/slideLayout76.xml"/><Relationship Id="rId4" Type="http://schemas.openxmlformats.org/officeDocument/2006/relationships/image" Target="../media/image319.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3.xml"/></Relationships>
</file>

<file path=ppt/slides/_rels/slide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xml"/><Relationship Id="rId1" Type="http://schemas.openxmlformats.org/officeDocument/2006/relationships/slideLayout" Target="../slideLayouts/slideLayout213.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196.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xml"/><Relationship Id="rId1" Type="http://schemas.openxmlformats.org/officeDocument/2006/relationships/slideLayout" Target="../slideLayouts/slideLayout76.xml"/><Relationship Id="rId5" Type="http://schemas.openxmlformats.org/officeDocument/2006/relationships/image" Target="../media/image125.emf"/><Relationship Id="rId4" Type="http://schemas.openxmlformats.org/officeDocument/2006/relationships/image" Target="../media/image12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a:t>Himanshu Desai   (Principal Consultant, Readify)</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&gt;80% </a:t>
            </a:r>
            <a:b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br>
              <a:rPr lang="en-US" sz="4400" dirty="0"/>
            </a:br>
            <a:r>
              <a:rPr lang="en-US" sz="5400" dirty="0"/>
              <a:t>Cortana Analytics Suite</a:t>
            </a: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customer churn,</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Lake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Warehouse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Factory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Catalog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Event Hub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br>
              <a:rPr lang="en-US" sz="4800" dirty="0">
                <a:solidFill>
                  <a:schemeClr val="accent2"/>
                </a:solidFill>
              </a:rPr>
            </a:br>
            <a:r>
              <a:rPr lang="en-US" sz="5400" dirty="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a:solidFill>
                  <a:schemeClr val="tx1"/>
                </a:solidFill>
                <a:latin typeface="+mj-lt"/>
                <a:sym typeface="Wingdings" panose="05000000000000000000" pitchFamily="2" charset="2"/>
              </a:rPr>
              <a:t>Aggregate + store petabytes of data</a:t>
            </a:r>
          </a:p>
          <a:p>
            <a:pPr>
              <a:lnSpc>
                <a:spcPct val="100000"/>
              </a:lnSpc>
              <a:spcAft>
                <a:spcPts val="1200"/>
              </a:spcAft>
            </a:pPr>
            <a:r>
              <a:rPr lang="en-US" sz="3200" dirty="0">
                <a:solidFill>
                  <a:schemeClr val="tx1"/>
                </a:solidFill>
                <a:latin typeface="+mj-lt"/>
                <a:sym typeface="Wingdings" panose="05000000000000000000" pitchFamily="2" charset="2"/>
              </a:rPr>
              <a:t>Interactively query and visualize data</a:t>
            </a:r>
          </a:p>
          <a:p>
            <a:pPr>
              <a:lnSpc>
                <a:spcPct val="100000"/>
              </a:lnSpc>
              <a:spcAft>
                <a:spcPts val="1200"/>
              </a:spcAft>
            </a:pPr>
            <a:r>
              <a:rPr lang="en-US" sz="3200" dirty="0">
                <a:solidFill>
                  <a:schemeClr val="tx1"/>
                </a:solidFill>
                <a:latin typeface="+mj-lt"/>
                <a:sym typeface="Wingdings" panose="05000000000000000000" pitchFamily="2" charset="2"/>
              </a:rPr>
              <a:t>Operationalize 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a:solidFill>
                  <a:srgbClr val="515151"/>
                </a:solidFill>
                <a:latin typeface="Segoe UI Semibold" panose="020B0702040204020203" pitchFamily="34" charset="0"/>
                <a:cs typeface="Segoe UI Semibold" panose="020B0702040204020203" pitchFamily="34" charset="0"/>
              </a:rPr>
              <a:t>SQL Data</a:t>
            </a:r>
            <a:br>
              <a:rPr lang="en-US" sz="2000" spc="-100" dirty="0">
                <a:solidFill>
                  <a:srgbClr val="515151"/>
                </a:solidFill>
                <a:latin typeface="Segoe UI Semibold" panose="020B0702040204020203" pitchFamily="34" charset="0"/>
                <a:cs typeface="Segoe UI Semibold" panose="020B0702040204020203" pitchFamily="34" charset="0"/>
              </a:rPr>
            </a:br>
            <a:r>
              <a:rPr lang="en-US" sz="2000" spc="-100"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a:gradFill>
                  <a:gsLst>
                    <a:gs pos="2917">
                      <a:schemeClr val="tx1"/>
                    </a:gs>
                    <a:gs pos="30000">
                      <a:schemeClr val="tx1"/>
                    </a:gs>
                  </a:gsLst>
                  <a:lin ang="5400000" scaled="0"/>
                </a:gradFill>
                <a:cs typeface="Segoe UI Semilight" panose="020B0402040204020203" pitchFamily="34" charset="0"/>
              </a:rPr>
              <a:t>Internet</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of</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a:solidFill>
                  <a:schemeClr val="tx1"/>
                </a:solidFill>
              </a:rPr>
              <a:t>Delivering secure apps</a:t>
            </a:r>
          </a:p>
        </p:txBody>
      </p:sp>
    </p:spTree>
    <p:extLst>
      <p:ext uri="{BB962C8B-B14F-4D97-AF65-F5344CB8AC3E}">
        <p14:creationId xmlns:p14="http://schemas.microsoft.com/office/powerpoint/2010/main" val="27369899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United Nations</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a:t>Key Scenarios to Get Started with Microsoft Azure</a:t>
            </a:r>
          </a:p>
        </p:txBody>
      </p:sp>
    </p:spTree>
    <p:extLst>
      <p:ext uri="{BB962C8B-B14F-4D97-AF65-F5344CB8AC3E}">
        <p14:creationId xmlns:p14="http://schemas.microsoft.com/office/powerpoint/2010/main" val="11030650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Journey to the Cloud</a:t>
            </a: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 </a:t>
            </a:r>
            <a:r>
              <a:rPr kumimoji="0" lang="en-US" sz="5000" b="0" i="0" u="none" strike="noStrike" kern="1200" cap="none" spc="-102" normalizeH="0" baseline="0" noProof="0">
                <a:ln w="3175">
                  <a:noFill/>
                </a:ln>
                <a:solidFill>
                  <a:srgbClr val="FFFFFF"/>
                </a:solidFill>
                <a:effectLst/>
                <a:uLnTx/>
                <a:uFillTx/>
                <a:latin typeface="Segoe UI Light"/>
                <a:ea typeface="+mn-ea"/>
                <a:cs typeface="Segoe UI" pitchFamily="34" charset="0"/>
              </a:rPr>
              <a:t>- Azure</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8332628" cy="4843546"/>
            <a:chOff x="-2087057" y="3086116"/>
            <a:chExt cx="9989044" cy="4843546"/>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3874434" y="6581601"/>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00090" y="5481855"/>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12" presetClass="entr" presetSubtype="4" fill="hold" grpId="0" nodeType="afterEffect">
                                  <p:stCondLst>
                                    <p:cond delay="0"/>
                                  </p:stCondLst>
                                  <p:childTnLst>
                                    <p:set>
                                      <p:cBhvr>
                                        <p:cTn id="122" dur="1" fill="hold">
                                          <p:stCondLst>
                                            <p:cond delay="0"/>
                                          </p:stCondLst>
                                        </p:cTn>
                                        <p:tgtEl>
                                          <p:spTgt spid="3"/>
                                        </p:tgtEl>
                                        <p:attrNameLst>
                                          <p:attrName>style.visibility</p:attrName>
                                        </p:attrNameLst>
                                      </p:cBhvr>
                                      <p:to>
                                        <p:strVal val="visible"/>
                                      </p:to>
                                    </p:set>
                                    <p:anim calcmode="lin" valueType="num">
                                      <p:cBhvr additive="base">
                                        <p:cTn id="123" dur="500"/>
                                        <p:tgtEl>
                                          <p:spTgt spid="3"/>
                                        </p:tgtEl>
                                        <p:attrNameLst>
                                          <p:attrName>ppt_y</p:attrName>
                                        </p:attrNameLst>
                                      </p:cBhvr>
                                      <p:tavLst>
                                        <p:tav tm="0">
                                          <p:val>
                                            <p:strVal val="#ppt_y+#ppt_h*1.125000"/>
                                          </p:val>
                                        </p:tav>
                                        <p:tav tm="100000">
                                          <p:val>
                                            <p:strVal val="#ppt_y"/>
                                          </p:val>
                                        </p:tav>
                                      </p:tavLst>
                                    </p:anim>
                                    <p:animEffect transition="in" filter="wipe(up)">
                                      <p:cBhvr>
                                        <p:cTn id="124" dur="500"/>
                                        <p:tgtEl>
                                          <p:spTgt spid="3"/>
                                        </p:tgtEl>
                                      </p:cBhvr>
                                    </p:animEffect>
                                  </p:childTnLst>
                                </p:cTn>
                              </p:par>
                            </p:childTnLst>
                          </p:cTn>
                        </p:par>
                        <p:par>
                          <p:cTn id="125" fill="hold">
                            <p:stCondLst>
                              <p:cond delay="1000"/>
                            </p:stCondLst>
                            <p:childTnLst>
                              <p:par>
                                <p:cTn id="126" presetID="19" presetClass="emph" presetSubtype="0" fill="hold" grpId="1" nodeType="afterEffect">
                                  <p:stCondLst>
                                    <p:cond delay="0"/>
                                  </p:stCondLst>
                                  <p:childTnLst>
                                    <p:animClr clrSpc="rgb" dir="cw">
                                      <p:cBhvr override="childStyle">
                                        <p:cTn id="127" dur="2000" fill="hold"/>
                                        <p:tgtEl>
                                          <p:spTgt spid="67"/>
                                        </p:tgtEl>
                                        <p:attrNameLst>
                                          <p:attrName>style.color</p:attrName>
                                        </p:attrNameLst>
                                      </p:cBhvr>
                                      <p:to>
                                        <a:srgbClr val="92D050"/>
                                      </p:to>
                                    </p:animClr>
                                    <p:animClr clrSpc="rgb" dir="cw">
                                      <p:cBhvr>
                                        <p:cTn id="128" dur="2000" fill="hold"/>
                                        <p:tgtEl>
                                          <p:spTgt spid="67"/>
                                        </p:tgtEl>
                                        <p:attrNameLst>
                                          <p:attrName>fillcolor</p:attrName>
                                        </p:attrNameLst>
                                      </p:cBhvr>
                                      <p:to>
                                        <a:srgbClr val="92D050"/>
                                      </p:to>
                                    </p:animClr>
                                    <p:set>
                                      <p:cBhvr>
                                        <p:cTn id="129" dur="2000" fill="hold"/>
                                        <p:tgtEl>
                                          <p:spTgt spid="67"/>
                                        </p:tgtEl>
                                        <p:attrNameLst>
                                          <p:attrName>fill.type</p:attrName>
                                        </p:attrNameLst>
                                      </p:cBhvr>
                                      <p:to>
                                        <p:strVal val="solid"/>
                                      </p:to>
                                    </p:set>
                                    <p:set>
                                      <p:cBhvr>
                                        <p:cTn id="130" dur="2000" fill="hold"/>
                                        <p:tgtEl>
                                          <p:spTgt spid="67"/>
                                        </p:tgtEl>
                                        <p:attrNameLst>
                                          <p:attrName>fill.on</p:attrName>
                                        </p:attrNameLst>
                                      </p:cBhvr>
                                      <p:to>
                                        <p:strVal val="true"/>
                                      </p:to>
                                    </p:set>
                                  </p:childTnLst>
                                </p:cTn>
                              </p:par>
                              <p:par>
                                <p:cTn id="131" presetID="19" presetClass="emph" presetSubtype="0" fill="hold" grpId="1" nodeType="withEffect">
                                  <p:stCondLst>
                                    <p:cond delay="0"/>
                                  </p:stCondLst>
                                  <p:childTnLst>
                                    <p:animClr clrSpc="rgb" dir="cw">
                                      <p:cBhvr override="childStyle">
                                        <p:cTn id="132" dur="2000" fill="hold"/>
                                        <p:tgtEl>
                                          <p:spTgt spid="68"/>
                                        </p:tgtEl>
                                        <p:attrNameLst>
                                          <p:attrName>style.color</p:attrName>
                                        </p:attrNameLst>
                                      </p:cBhvr>
                                      <p:to>
                                        <a:srgbClr val="92D050"/>
                                      </p:to>
                                    </p:animClr>
                                    <p:animClr clrSpc="rgb" dir="cw">
                                      <p:cBhvr>
                                        <p:cTn id="133" dur="2000" fill="hold"/>
                                        <p:tgtEl>
                                          <p:spTgt spid="68"/>
                                        </p:tgtEl>
                                        <p:attrNameLst>
                                          <p:attrName>fillcolor</p:attrName>
                                        </p:attrNameLst>
                                      </p:cBhvr>
                                      <p:to>
                                        <a:srgbClr val="92D050"/>
                                      </p:to>
                                    </p:animClr>
                                    <p:set>
                                      <p:cBhvr>
                                        <p:cTn id="134" dur="2000" fill="hold"/>
                                        <p:tgtEl>
                                          <p:spTgt spid="68"/>
                                        </p:tgtEl>
                                        <p:attrNameLst>
                                          <p:attrName>fill.type</p:attrName>
                                        </p:attrNameLst>
                                      </p:cBhvr>
                                      <p:to>
                                        <p:strVal val="solid"/>
                                      </p:to>
                                    </p:set>
                                    <p:set>
                                      <p:cBhvr>
                                        <p:cTn id="135" dur="2000" fill="hold"/>
                                        <p:tgtEl>
                                          <p:spTgt spid="68"/>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90"/>
                                        </p:tgtEl>
                                        <p:attrNameLst>
                                          <p:attrName>style.color</p:attrName>
                                        </p:attrNameLst>
                                      </p:cBhvr>
                                      <p:to>
                                        <a:srgbClr val="92D050"/>
                                      </p:to>
                                    </p:animClr>
                                    <p:animClr clrSpc="rgb" dir="cw">
                                      <p:cBhvr>
                                        <p:cTn id="138" dur="2000" fill="hold"/>
                                        <p:tgtEl>
                                          <p:spTgt spid="90"/>
                                        </p:tgtEl>
                                        <p:attrNameLst>
                                          <p:attrName>fillcolor</p:attrName>
                                        </p:attrNameLst>
                                      </p:cBhvr>
                                      <p:to>
                                        <a:srgbClr val="92D050"/>
                                      </p:to>
                                    </p:animClr>
                                    <p:set>
                                      <p:cBhvr>
                                        <p:cTn id="139" dur="2000" fill="hold"/>
                                        <p:tgtEl>
                                          <p:spTgt spid="90"/>
                                        </p:tgtEl>
                                        <p:attrNameLst>
                                          <p:attrName>fill.type</p:attrName>
                                        </p:attrNameLst>
                                      </p:cBhvr>
                                      <p:to>
                                        <p:strVal val="solid"/>
                                      </p:to>
                                    </p:set>
                                    <p:set>
                                      <p:cBhvr>
                                        <p:cTn id="140" dur="2000" fill="hold"/>
                                        <p:tgtEl>
                                          <p:spTgt spid="90"/>
                                        </p:tgtEl>
                                        <p:attrNameLst>
                                          <p:attrName>fill.on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67"/>
                                        </p:tgtEl>
                                        <p:attrNameLst>
                                          <p:attrName>stroke.color</p:attrName>
                                        </p:attrNameLst>
                                      </p:cBhvr>
                                      <p:to>
                                        <a:srgbClr val="92D050"/>
                                      </p:to>
                                    </p:animClr>
                                    <p:set>
                                      <p:cBhvr>
                                        <p:cTn id="143" dur="2000" fill="hold"/>
                                        <p:tgtEl>
                                          <p:spTgt spid="67"/>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68"/>
                                        </p:tgtEl>
                                        <p:attrNameLst>
                                          <p:attrName>stroke.color</p:attrName>
                                        </p:attrNameLst>
                                      </p:cBhvr>
                                      <p:to>
                                        <a:srgbClr val="92D050"/>
                                      </p:to>
                                    </p:animClr>
                                    <p:set>
                                      <p:cBhvr>
                                        <p:cTn id="146" dur="2000" fill="hold"/>
                                        <p:tgtEl>
                                          <p:spTgt spid="68"/>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2000" fill="hold"/>
                                        <p:tgtEl>
                                          <p:spTgt spid="90"/>
                                        </p:tgtEl>
                                        <p:attrNameLst>
                                          <p:attrName>stroke.color</p:attrName>
                                        </p:attrNameLst>
                                      </p:cBhvr>
                                      <p:to>
                                        <a:srgbClr val="92D050"/>
                                      </p:to>
                                    </p:animClr>
                                    <p:set>
                                      <p:cBhvr>
                                        <p:cTn id="149"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11993079"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
        <p:nvSpPr>
          <p:cNvPr id="69" name="TextBox 68"/>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a:solidFill>
                  <a:srgbClr val="0072CC"/>
                </a:solidFill>
                <a:latin typeface="Segoe UI Semibold" panose="020B0702040204020203" pitchFamily="34" charset="0"/>
                <a:cs typeface="Segoe UI Semibold" panose="020B0702040204020203" pitchFamily="34" charset="0"/>
              </a:rPr>
              <a:t>processed by Azure </a:t>
            </a:r>
            <a:r>
              <a:rPr lang="en-US" dirty="0" err="1">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d45d9a28-4d48-4835-9009-441d319c6f12"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4.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5.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6.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22753</TotalTime>
  <Words>4474</Words>
  <Application>Microsoft Office PowerPoint</Application>
  <PresentationFormat>Custom</PresentationFormat>
  <Paragraphs>703</Paragraphs>
  <Slides>49</Slides>
  <Notes>36</Notes>
  <HiddenSlides>9</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49</vt:i4>
      </vt:variant>
    </vt:vector>
  </HeadingPairs>
  <TitlesOfParts>
    <vt:vector size="81" baseType="lpstr">
      <vt:lpstr>ＭＳ Ｐゴシック</vt:lpstr>
      <vt:lpstr>ＭＳ Ｐゴシック</vt:lpstr>
      <vt:lpstr>Arial</vt:lpstr>
      <vt:lpstr>Arial Unicode MS</vt:lpstr>
      <vt:lpstr>Calibri</vt:lpstr>
      <vt:lpstr>Calibri Light</vt:lpstr>
      <vt:lpstr>Consolas</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Microsoft Azure Site Recovery Orchestrated disaster recovery to a second site or to Azure</vt:lpstr>
      <vt:lpstr>PowerPoint Presentation</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Himanshu Desai</cp:lastModifiedBy>
  <cp:revision>759</cp:revision>
  <cp:lastPrinted>2015-09-21T17:22:28Z</cp:lastPrinted>
  <dcterms:created xsi:type="dcterms:W3CDTF">2014-06-10T19:28:25Z</dcterms:created>
  <dcterms:modified xsi:type="dcterms:W3CDTF">2016-05-11T10:19:07Z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